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5" r:id="rId2"/>
    <p:sldId id="356" r:id="rId3"/>
    <p:sldId id="3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29DE7-34DD-4348-AFC8-944ADD6B4921}" type="datetimeFigureOut">
              <a:rPr lang="en-US" smtClean="0"/>
              <a:t>1/16/23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E4F97-7360-DB4E-AFAE-A9953DB99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B7E8-BA76-764D-83AD-0B8E0B93F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3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B7E8-BA76-764D-83AD-0B8E0B93F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3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B7E8-BA76-764D-83AD-0B8E0B93FE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4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27D8-2D66-3845-8825-2333A3CB2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E85E4-DE49-FF4A-96DE-DF26C4486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DE17D-B98E-D84C-83BB-A60ED835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144D1-9BF0-6748-BF46-28E079F2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24BD3-8493-E143-B825-D9B23F37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CF89-7FF7-6C49-800C-9611F4D7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7EB9A-63DC-0743-B2E6-DA0DE25E7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F28FB-6A00-CD4B-BFFB-B2B31F97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0C268-6891-2D4F-9447-4FE307C3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B5D0E-C0F7-2F45-917E-CDDB65FF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1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0E49AC-D83E-6D48-BF58-8532D5230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B1367-7513-EC48-969A-622A5AEEF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F3235-33D3-254D-89C6-FC006BDF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0637-8657-6347-9FA1-6CA0111F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61AC8-A684-354C-B4F3-D461AB31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2238A-D2EE-314E-AD36-220D50FA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9B080-5AB3-5447-AE7F-91397AD65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A8878-6EE1-8947-B312-C288A3CB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9A95-B3FE-FC46-BA1A-4818285D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7D012-8F57-2849-AA52-46D93271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6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8EC9-FE0D-5842-A809-3E47D7455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EE906-BE72-DF47-B538-5C4320094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4199-0E10-DA47-B080-B20538F6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2248-4102-4D40-94C3-2D5EF18C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0E95-81E1-404B-9BAC-C833251B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782F-9F3F-1D4B-9ACE-2EA0192E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D197-E68A-1845-8570-EAD1CA74C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A81BA-4635-284A-999B-2349B34AB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AD482-377E-A349-A21E-C553D1C8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42119-0F74-8C40-8AFD-B44E6809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B1BFE-DE1B-C349-9857-CFFE0D76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EADE-D13F-BE43-B3E9-40E6848B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8ECB9-C118-9248-901F-157D58F0D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BA0F2-2D6A-514D-8FE6-4E97849D5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309389-DF2C-A74E-B1E5-7FC9900BE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596F8-6980-0E47-A39C-5F18F501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E404D5-CE0B-B743-9646-9F420BBD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0384E-ACC0-A347-ADF3-ED38BDD8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D97C5-C9AF-844B-8B64-6EAF2129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1A38-65F1-4541-82A6-5C02BCD2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EAB1F-654F-4C47-8A9B-3CF723EE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2499E-7654-7343-BA68-88470A65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04D18F-E87F-764E-BFF3-45CD22EC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FF9D7F-4AEB-B945-8EA4-CAE861D0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043DE-5E61-D442-9BC2-96374BDF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D86FB-7BAB-E347-827C-865AA2BB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2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098F-1D42-9D4E-BD8A-172AF322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56E07-AFAF-864F-B9B3-080A840F9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95989-C6C4-B544-A60C-649EF9698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0B986-0691-4641-B695-999BA88B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33561-8934-DC4D-80A6-BF9D7EAD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3727D-6246-E045-8A32-3B6D38D6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0D4C-73BB-4443-9EE4-091B55C6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AD0A4-886F-BD4C-BAEB-D9661FD5A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DA562-A9BC-8341-8297-56D9854E2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2231C-3612-7B47-9186-408D5E64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C30F1-FE27-7D46-9D5E-E5BD9788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DC0EA-008D-1746-813A-CBBDC1B9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4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AA88A-33E7-774D-8901-7FF427AC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35E3A-F268-834C-9EDB-F9B31B334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19E61-57BD-804A-B641-59A007A79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4AF-0505-F24E-9AB1-2122119B8C80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21FAA-2BDD-0247-A42E-07F721CAA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0EA53-5C1B-8149-9E35-6765702A1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2CC7-B80F-7043-AADA-2021FA05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>
            <a:extLst>
              <a:ext uri="{FF2B5EF4-FFF2-40B4-BE49-F238E27FC236}">
                <a16:creationId xmlns:a16="http://schemas.microsoft.com/office/drawing/2014/main" id="{9B431051-7F34-448B-10ED-09094E971E87}"/>
              </a:ext>
            </a:extLst>
          </p:cNvPr>
          <p:cNvSpPr txBox="1"/>
          <p:nvPr/>
        </p:nvSpPr>
        <p:spPr>
          <a:xfrm>
            <a:off x="1492532" y="530241"/>
            <a:ext cx="9634493" cy="441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82"/>
              </a:lnSpc>
            </a:pPr>
            <a:r>
              <a:rPr lang="en-US" sz="2819" dirty="0">
                <a:solidFill>
                  <a:schemeClr val="accent1">
                    <a:lumMod val="50000"/>
                  </a:schemeClr>
                </a:solidFill>
                <a:latin typeface="Poppins Bold"/>
              </a:rPr>
              <a:t>What does a </a:t>
            </a:r>
            <a:r>
              <a:rPr lang="en-US" sz="2819" dirty="0">
                <a:solidFill>
                  <a:srgbClr val="FF914D"/>
                </a:solidFill>
                <a:latin typeface="Poppins Bold"/>
              </a:rPr>
              <a:t>low carbohydrate meal </a:t>
            </a:r>
            <a:r>
              <a:rPr lang="en-US" sz="2819" dirty="0">
                <a:solidFill>
                  <a:schemeClr val="accent1">
                    <a:lumMod val="50000"/>
                  </a:schemeClr>
                </a:solidFill>
                <a:latin typeface="Poppins Bold"/>
              </a:rPr>
              <a:t>plan look like?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3DAA0E0-151A-2013-A069-7C8483E07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79291"/>
              </p:ext>
            </p:extLst>
          </p:nvPr>
        </p:nvGraphicFramePr>
        <p:xfrm>
          <a:off x="457200" y="1502236"/>
          <a:ext cx="10312400" cy="3474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258025890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55524793"/>
                    </a:ext>
                  </a:extLst>
                </a:gridCol>
                <a:gridCol w="1424724">
                  <a:extLst>
                    <a:ext uri="{9D8B030D-6E8A-4147-A177-3AD203B41FA5}">
                      <a16:colId xmlns:a16="http://schemas.microsoft.com/office/drawing/2014/main" val="439790022"/>
                    </a:ext>
                  </a:extLst>
                </a:gridCol>
                <a:gridCol w="1898334">
                  <a:extLst>
                    <a:ext uri="{9D8B030D-6E8A-4147-A177-3AD203B41FA5}">
                      <a16:colId xmlns:a16="http://schemas.microsoft.com/office/drawing/2014/main" val="4076469007"/>
                    </a:ext>
                  </a:extLst>
                </a:gridCol>
                <a:gridCol w="1740139">
                  <a:extLst>
                    <a:ext uri="{9D8B030D-6E8A-4147-A177-3AD203B41FA5}">
                      <a16:colId xmlns:a16="http://schemas.microsoft.com/office/drawing/2014/main" val="3036912426"/>
                    </a:ext>
                  </a:extLst>
                </a:gridCol>
                <a:gridCol w="1845603">
                  <a:extLst>
                    <a:ext uri="{9D8B030D-6E8A-4147-A177-3AD203B41FA5}">
                      <a16:colId xmlns:a16="http://schemas.microsoft.com/office/drawing/2014/main" val="261056893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ea typeface="Times New Roman" panose="02020603050405020304" pitchFamily="18" charset="0"/>
                          <a:cs typeface="Poppins" pitchFamily="2" charset="77"/>
                        </a:rPr>
                        <a:t>BREAKFAST</a:t>
                      </a: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681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1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2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3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4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Foods you miss?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ea typeface="Times New Roman" panose="02020603050405020304" pitchFamily="18" charset="0"/>
                          <a:cs typeface="Poppins" pitchFamily="2" charset="77"/>
                        </a:rPr>
                        <a:t>Solutions?</a:t>
                      </a:r>
                    </a:p>
                  </a:txBody>
                  <a:tcPr marL="32287" marR="32287" marT="0" marB="0">
                    <a:solidFill>
                      <a:srgbClr val="FF9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54136"/>
                  </a:ext>
                </a:extLst>
              </a:tr>
              <a:tr h="23768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2 eggs scrambled with mushrooms/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vegetables, cheese/butter or olive oil.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Coffee, Tea or water.</a:t>
                      </a:r>
                    </a:p>
                  </a:txBody>
                  <a:tcPr marL="32287" marR="322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I cup plain (Greek) Yogurt (2-5%) with handful nuts. 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Coffee, Tea or water.</a:t>
                      </a:r>
                    </a:p>
                  </a:txBody>
                  <a:tcPr marL="32287" marR="322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2 egg Omelet with ham/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vegetables, cheese/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butter or olive oil.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Coffee, Tea or water.</a:t>
                      </a:r>
                    </a:p>
                  </a:txBody>
                  <a:tcPr marL="32287" marR="322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I cup cottage cheese (2-4%) with handful nuts. 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Coffee, Tea or water.</a:t>
                      </a:r>
                    </a:p>
                  </a:txBody>
                  <a:tcPr marL="32287" marR="322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 </a:t>
                      </a:r>
                      <a:endParaRPr lang="en-CA" sz="32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32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3366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981F22D-B2E5-5767-07C2-9BA539093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1" y="7643"/>
            <a:ext cx="1280457" cy="1271805"/>
          </a:xfrm>
          <a:prstGeom prst="rect">
            <a:avLst/>
          </a:prstGeom>
        </p:spPr>
      </p:pic>
      <p:pic>
        <p:nvPicPr>
          <p:cNvPr id="2" name="Picture 36">
            <a:extLst>
              <a:ext uri="{FF2B5EF4-FFF2-40B4-BE49-F238E27FC236}">
                <a16:creationId xmlns:a16="http://schemas.microsoft.com/office/drawing/2014/main" id="{AB17C3E0-F483-16AE-90B9-05D3C44A93C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106572" y="6026510"/>
            <a:ext cx="1326057" cy="586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621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7"/>
    </mc:Choice>
    <mc:Fallback xmlns="">
      <p:transition spd="slow" advTm="677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>
            <a:extLst>
              <a:ext uri="{FF2B5EF4-FFF2-40B4-BE49-F238E27FC236}">
                <a16:creationId xmlns:a16="http://schemas.microsoft.com/office/drawing/2014/main" id="{9B431051-7F34-448B-10ED-09094E971E87}"/>
              </a:ext>
            </a:extLst>
          </p:cNvPr>
          <p:cNvSpPr txBox="1"/>
          <p:nvPr/>
        </p:nvSpPr>
        <p:spPr>
          <a:xfrm>
            <a:off x="1492532" y="530241"/>
            <a:ext cx="9634493" cy="441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82"/>
              </a:lnSpc>
            </a:pPr>
            <a:r>
              <a:rPr lang="en-US" sz="2819" dirty="0">
                <a:solidFill>
                  <a:schemeClr val="accent1">
                    <a:lumMod val="50000"/>
                  </a:schemeClr>
                </a:solidFill>
                <a:latin typeface="Poppins Bold"/>
              </a:rPr>
              <a:t>What does a </a:t>
            </a:r>
            <a:r>
              <a:rPr lang="en-US" sz="2819" dirty="0">
                <a:solidFill>
                  <a:srgbClr val="FF914D"/>
                </a:solidFill>
                <a:latin typeface="Poppins Bold"/>
              </a:rPr>
              <a:t>low carbohydrate meal </a:t>
            </a:r>
            <a:r>
              <a:rPr lang="en-US" sz="2819" dirty="0">
                <a:solidFill>
                  <a:schemeClr val="accent1">
                    <a:lumMod val="50000"/>
                  </a:schemeClr>
                </a:solidFill>
                <a:latin typeface="Poppins Bold"/>
              </a:rPr>
              <a:t>plan look like?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4B28966-DB40-3D00-DE7C-55E6DB0DD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18159"/>
              </p:ext>
            </p:extLst>
          </p:nvPr>
        </p:nvGraphicFramePr>
        <p:xfrm>
          <a:off x="435429" y="1476658"/>
          <a:ext cx="10312400" cy="3592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580258908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05552479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3979002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4076469007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0369124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610568934"/>
                    </a:ext>
                  </a:extLst>
                </a:gridCol>
              </a:tblGrid>
              <a:tr h="396363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1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ea typeface="Times New Roman" panose="02020603050405020304" pitchFamily="18" charset="0"/>
                          <a:cs typeface="Poppins" pitchFamily="2" charset="77"/>
                        </a:rPr>
                        <a:t>LUNCH</a:t>
                      </a: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extLst>
                  <a:ext uri="{0D108BD9-81ED-4DB2-BD59-A6C34878D82A}">
                    <a16:rowId xmlns:a16="http://schemas.microsoft.com/office/drawing/2014/main" val="2065602205"/>
                  </a:ext>
                </a:extLst>
              </a:tr>
              <a:tr h="554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1</a:t>
                      </a:r>
                      <a:endParaRPr lang="en-CA" sz="21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2</a:t>
                      </a:r>
                      <a:endParaRPr lang="en-CA" sz="21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3</a:t>
                      </a:r>
                      <a:endParaRPr lang="en-CA" sz="21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1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4</a:t>
                      </a:r>
                      <a:endParaRPr lang="en-CA" sz="21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Foods you miss?</a:t>
                      </a:r>
                      <a:endParaRPr lang="en-CA" sz="16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ea typeface="Times New Roman" panose="02020603050405020304" pitchFamily="18" charset="0"/>
                          <a:cs typeface="Poppins" pitchFamily="2" charset="77"/>
                        </a:rPr>
                        <a:t>Solutions?</a:t>
                      </a:r>
                    </a:p>
                  </a:txBody>
                  <a:tcPr marL="32287" marR="32287" marT="0" marB="0">
                    <a:solidFill>
                      <a:srgbClr val="FFE5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54136"/>
                  </a:ext>
                </a:extLst>
              </a:tr>
              <a:tr h="2642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Salad with salmon( Mayo or homemade vinaigrette). 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F2A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Chicken &amp; vegetable soup.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Green salad with vinaigrette.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Coffee/Diet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F2A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Lettuce Wraps with roast beef &amp; cheese (mayonnaise or homemade vinaigrette) 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Salad.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Coffee/Diet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F2A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2 Hard boiled eggs Slices of cheese &amp; cold meat.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Cut up vegetable sticks (homemade vinaigrette/dip).</a:t>
                      </a:r>
                      <a:endParaRPr lang="en-CA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Water/Tea/Coffee/Diet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F2A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900" dirty="0">
                          <a:solidFill>
                            <a:srgbClr val="0C2A6B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 </a:t>
                      </a:r>
                      <a:endParaRPr lang="en-CA" sz="2900" dirty="0">
                        <a:solidFill>
                          <a:srgbClr val="0C2A6B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F2A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90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FFF2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3366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981F22D-B2E5-5767-07C2-9BA539093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1" y="7643"/>
            <a:ext cx="1280457" cy="1271805"/>
          </a:xfrm>
          <a:prstGeom prst="rect">
            <a:avLst/>
          </a:prstGeom>
        </p:spPr>
      </p:pic>
      <p:pic>
        <p:nvPicPr>
          <p:cNvPr id="2" name="Picture 36">
            <a:extLst>
              <a:ext uri="{FF2B5EF4-FFF2-40B4-BE49-F238E27FC236}">
                <a16:creationId xmlns:a16="http://schemas.microsoft.com/office/drawing/2014/main" id="{AB17C3E0-F483-16AE-90B9-05D3C44A93C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106572" y="6026510"/>
            <a:ext cx="1326057" cy="586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848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7"/>
    </mc:Choice>
    <mc:Fallback xmlns="">
      <p:transition spd="slow" advTm="677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>
            <a:extLst>
              <a:ext uri="{FF2B5EF4-FFF2-40B4-BE49-F238E27FC236}">
                <a16:creationId xmlns:a16="http://schemas.microsoft.com/office/drawing/2014/main" id="{9B431051-7F34-448B-10ED-09094E971E87}"/>
              </a:ext>
            </a:extLst>
          </p:cNvPr>
          <p:cNvSpPr txBox="1"/>
          <p:nvPr/>
        </p:nvSpPr>
        <p:spPr>
          <a:xfrm>
            <a:off x="1492532" y="530241"/>
            <a:ext cx="9634493" cy="441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82"/>
              </a:lnSpc>
            </a:pPr>
            <a:r>
              <a:rPr lang="en-US" sz="2819" dirty="0">
                <a:solidFill>
                  <a:schemeClr val="accent1">
                    <a:lumMod val="50000"/>
                  </a:schemeClr>
                </a:solidFill>
                <a:latin typeface="Poppins Bold"/>
              </a:rPr>
              <a:t>What does a </a:t>
            </a:r>
            <a:r>
              <a:rPr lang="en-US" sz="2819" dirty="0">
                <a:solidFill>
                  <a:srgbClr val="FF914D"/>
                </a:solidFill>
                <a:latin typeface="Poppins Bold"/>
              </a:rPr>
              <a:t>low carbohydrate meal </a:t>
            </a:r>
            <a:r>
              <a:rPr lang="en-US" sz="2819" dirty="0">
                <a:solidFill>
                  <a:schemeClr val="accent1">
                    <a:lumMod val="50000"/>
                  </a:schemeClr>
                </a:solidFill>
                <a:latin typeface="Poppins Bold"/>
              </a:rPr>
              <a:t>plan look like?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A21DC8-6ED7-18EC-E08B-A7A88E869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91859"/>
              </p:ext>
            </p:extLst>
          </p:nvPr>
        </p:nvGraphicFramePr>
        <p:xfrm>
          <a:off x="457199" y="1476658"/>
          <a:ext cx="10312401" cy="3723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258025890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055524793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43979002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76469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36912426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61056893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ea typeface="Times New Roman" panose="02020603050405020304" pitchFamily="18" charset="0"/>
                          <a:cs typeface="Poppins" pitchFamily="2" charset="77"/>
                        </a:rPr>
                        <a:t>DINNER</a:t>
                      </a: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31" marR="4843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188655"/>
                  </a:ext>
                </a:extLst>
              </a:tr>
              <a:tr h="6755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1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2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3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Day 4</a:t>
                      </a:r>
                      <a:endParaRPr lang="en-CA" sz="24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Foods you miss?</a:t>
                      </a:r>
                      <a:endParaRPr lang="en-CA" sz="1600" b="1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ea typeface="Times New Roman" panose="02020603050405020304" pitchFamily="18" charset="0"/>
                          <a:cs typeface="Poppins" pitchFamily="2" charset="77"/>
                        </a:rPr>
                        <a:t>Solutions?</a:t>
                      </a:r>
                    </a:p>
                  </a:txBody>
                  <a:tcPr marL="32287" marR="32287" marT="0" marB="0">
                    <a:solidFill>
                      <a:srgbClr val="047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54136"/>
                  </a:ext>
                </a:extLst>
              </a:tr>
              <a:tr h="2682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Roasted chicken breast, thighs or leg.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Broccoli with olive oil or butter.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Coffee/Diet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Pork Chop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Green salad with vinaigrette.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 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Coffee/Diet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Fish (any type) baked in olive oil or butter (no batter) 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Green Beans and red peppers steamed with olive oil or butter.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Coffee/Diet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Cheese Burger (with no bun).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Green Salad with vinaigrette.</a:t>
                      </a:r>
                      <a:endParaRPr lang="en-CA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Water/Tea/Coffee/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Diet drink.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bg1"/>
                          </a:solidFill>
                          <a:effectLst/>
                          <a:latin typeface="Poppins" pitchFamily="2" charset="77"/>
                          <a:cs typeface="Poppins" pitchFamily="2" charset="77"/>
                        </a:rPr>
                        <a:t> </a:t>
                      </a:r>
                      <a:endParaRPr lang="en-CA" sz="32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3200" b="0" dirty="0">
                        <a:solidFill>
                          <a:schemeClr val="bg1"/>
                        </a:solidFill>
                        <a:effectLst/>
                        <a:latin typeface="Poppins" pitchFamily="2" charset="77"/>
                        <a:ea typeface="Times New Roman" panose="02020603050405020304" pitchFamily="18" charset="0"/>
                        <a:cs typeface="Poppins" pitchFamily="2" charset="77"/>
                      </a:endParaRPr>
                    </a:p>
                  </a:txBody>
                  <a:tcPr marL="32287" marR="32287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3366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981F22D-B2E5-5767-07C2-9BA539093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1" y="7643"/>
            <a:ext cx="1280457" cy="1271805"/>
          </a:xfrm>
          <a:prstGeom prst="rect">
            <a:avLst/>
          </a:prstGeom>
        </p:spPr>
      </p:pic>
      <p:pic>
        <p:nvPicPr>
          <p:cNvPr id="2" name="Picture 36">
            <a:extLst>
              <a:ext uri="{FF2B5EF4-FFF2-40B4-BE49-F238E27FC236}">
                <a16:creationId xmlns:a16="http://schemas.microsoft.com/office/drawing/2014/main" id="{AB17C3E0-F483-16AE-90B9-05D3C44A93C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106572" y="6026510"/>
            <a:ext cx="1326057" cy="586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124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97"/>
    </mc:Choice>
    <mc:Fallback xmlns="">
      <p:transition spd="slow" advTm="677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15.9|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15.9|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15.9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350</Words>
  <Application>Microsoft Macintosh PowerPoint</Application>
  <PresentationFormat>Widescreen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Poppins</vt:lpstr>
      <vt:lpstr>Poppins 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Henke</dc:creator>
  <cp:lastModifiedBy>Daniel Henke</cp:lastModifiedBy>
  <cp:revision>1</cp:revision>
  <dcterms:created xsi:type="dcterms:W3CDTF">2023-01-16T14:43:54Z</dcterms:created>
  <dcterms:modified xsi:type="dcterms:W3CDTF">2023-01-16T14:46:28Z</dcterms:modified>
</cp:coreProperties>
</file>